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53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pPr/>
              <a:t>2012-12-02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pPr/>
              <a:t>2012-12-02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pPr/>
              <a:t>2012-12-02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pPr/>
              <a:t>2012-12-02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pPr/>
              <a:t>2012-12-02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pPr/>
              <a:t>2012-12-02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pPr/>
              <a:t>2012-12-02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pPr/>
              <a:t>2012-12-02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pPr/>
              <a:t>2012-12-02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pPr/>
              <a:t>2012-12-02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pPr/>
              <a:t>2012-12-02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30EDBD-1C2D-4C1E-B459-B60219FAB484}" type="datetimeFigureOut">
              <a:rPr lang="ko-KR" altLang="en-US" smtClean="0"/>
              <a:pPr/>
              <a:t>2012-12-02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우리의 환경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오염된땅</a:t>
            </a:r>
            <a:endParaRPr lang="ko-KR" altLang="en-US" dirty="0"/>
          </a:p>
        </p:txBody>
      </p:sp>
      <p:pic>
        <p:nvPicPr>
          <p:cNvPr id="4" name="내용 개체 틀 3" descr="ugcCAL1H99B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28728" y="1571612"/>
            <a:ext cx="6429420" cy="4572032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오염된 강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1026" name="Picture 2" descr="C:\Users\admin\Desktop\ugcCA554YSW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290" y="1571612"/>
            <a:ext cx="6500858" cy="392909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5</Words>
  <Application>Microsoft Office PowerPoint</Application>
  <PresentationFormat>화면 슬라이드 쇼(4:3)</PresentationFormat>
  <Paragraphs>3</Paragraphs>
  <Slides>4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HeadingPairs>
  <TitlesOfParts>
    <vt:vector size="5" baseType="lpstr">
      <vt:lpstr>Office 테마</vt:lpstr>
      <vt:lpstr>슬라이드 1</vt:lpstr>
      <vt:lpstr>우리의 환경</vt:lpstr>
      <vt:lpstr>오염된땅</vt:lpstr>
      <vt:lpstr>오염된 강</vt:lpstr>
    </vt:vector>
  </TitlesOfParts>
  <Company>R&amp;D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Microsoft Corporation</dc:creator>
  <cp:lastModifiedBy>admin</cp:lastModifiedBy>
  <cp:revision>2</cp:revision>
  <dcterms:created xsi:type="dcterms:W3CDTF">2006-10-05T04:04:58Z</dcterms:created>
  <dcterms:modified xsi:type="dcterms:W3CDTF">2012-12-02T03:25:15Z</dcterms:modified>
</cp:coreProperties>
</file>