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제목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16" name="날짜 개체 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7" name="내용 개체 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9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5" name="텍스트 개체 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8" name="내용 개체 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24" name="바닥글 개체 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제목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29" name="바닥글 개체 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그림 개체 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7" name="제목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1" name="날짜 개체 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A958BC-7E6D-4036-8DBB-0C6B66C7E2E7}" type="datetimeFigureOut">
              <a:rPr lang="ko-KR" altLang="en-US" smtClean="0"/>
              <a:pPr/>
              <a:t>2012-12-15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8D0C943-BC98-4264-8157-7FD7E0F3885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제목 개체 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1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탄소발자국 </a:t>
            </a:r>
            <a:r>
              <a:rPr lang="ko-KR" altLang="en-US" dirty="0" err="1" smtClean="0"/>
              <a:t>기록장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그린스타트</a:t>
            </a:r>
            <a:r>
              <a:rPr lang="ko-KR" altLang="en-US" dirty="0" smtClean="0"/>
              <a:t> 안에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탄소발자국 </a:t>
            </a:r>
            <a:r>
              <a:rPr lang="ko-KR" altLang="en-US" dirty="0" err="1" smtClean="0"/>
              <a:t>기록장</a:t>
            </a:r>
            <a:r>
              <a:rPr lang="ko-KR" altLang="en-US" dirty="0" smtClean="0"/>
              <a:t> 이란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내가 환경을 보호했는지 </a:t>
            </a:r>
            <a:r>
              <a:rPr lang="ko-KR" altLang="en-US" dirty="0" err="1" smtClean="0"/>
              <a:t>안했는지</a:t>
            </a:r>
            <a:r>
              <a:rPr lang="ko-KR" altLang="en-US" dirty="0" smtClean="0"/>
              <a:t> 기록해두는 곳 입니다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우리가족이 어떻게 하면 탄소를 </a:t>
            </a:r>
            <a:r>
              <a:rPr lang="ko-KR" altLang="en-US" dirty="0" err="1" smtClean="0"/>
              <a:t>절약할수</a:t>
            </a:r>
            <a:r>
              <a:rPr lang="ko-KR" altLang="en-US" dirty="0" smtClean="0"/>
              <a:t> 있는지 방법을 알아보는 곳입니다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탄소발자국 </a:t>
            </a:r>
            <a:r>
              <a:rPr lang="ko-KR" altLang="en-US" dirty="0" err="1" smtClean="0"/>
              <a:t>기록장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이것을 클릭하여 확인 버튼 을 누르면  탄소발자국 </a:t>
            </a:r>
            <a:r>
              <a:rPr lang="ko-KR" altLang="en-US" dirty="0" err="1" smtClean="0"/>
              <a:t>기록장이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나올것</a:t>
            </a:r>
            <a:r>
              <a:rPr lang="ko-KR" altLang="en-US" dirty="0" smtClean="0"/>
              <a:t> 입니다</a:t>
            </a:r>
            <a:r>
              <a:rPr lang="en-US" altLang="ko-KR" dirty="0" smtClean="0"/>
              <a:t>.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286512" y="2214554"/>
          <a:ext cx="1865312" cy="685800"/>
        </p:xfrm>
        <a:graphic>
          <a:graphicData uri="http://schemas.openxmlformats.org/presentationml/2006/ole">
            <p:oleObj spid="_x0000_s1026" name="포장기 셸 개체" showAsIcon="1" r:id="rId3" imgW="1865880" imgH="685800" progId="Package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이것을 사용해 주셔서 감사합니다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다음장도 있습니다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참고하시기 바랍니다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이것을 사용해주신 여러분 감사합니다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프레젠테이션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 프레젠테이션을 </a:t>
            </a:r>
            <a:r>
              <a:rPr lang="ko-KR" altLang="en-US" dirty="0" err="1" smtClean="0"/>
              <a:t>보는것은</a:t>
            </a:r>
            <a:r>
              <a:rPr lang="ko-KR" altLang="en-US" dirty="0" smtClean="0"/>
              <a:t> 괜찮지만 이것을 꾸미고 사용하지는 않기 바랍니다</a:t>
            </a:r>
            <a:r>
              <a:rPr lang="en-US" altLang="ko-KR" dirty="0" smtClean="0"/>
              <a:t>. (</a:t>
            </a:r>
            <a:r>
              <a:rPr lang="ko-KR" altLang="en-US" dirty="0" smtClean="0"/>
              <a:t>저작권 관련</a:t>
            </a:r>
            <a:r>
              <a:rPr lang="en-US" altLang="ko-KR" dirty="0" smtClean="0"/>
              <a:t>)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대구광역시 에서 </a:t>
            </a:r>
            <a:r>
              <a:rPr lang="ko-KR" altLang="en-US" dirty="0" err="1" smtClean="0"/>
              <a:t>만듬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만든이</a:t>
            </a:r>
            <a:r>
              <a:rPr lang="ko-KR" altLang="en-US" dirty="0" err="1" smtClean="0"/>
              <a:t>는</a:t>
            </a:r>
            <a:r>
              <a:rPr lang="ko-KR" altLang="en-US" dirty="0" smtClean="0"/>
              <a:t> 공개하지 않겠음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트렉">
  <a:themeElements>
    <a:clrScheme name="트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트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트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</TotalTime>
  <Words>82</Words>
  <Application>Microsoft Office PowerPoint</Application>
  <PresentationFormat>화면 슬라이드 쇼(4:3)</PresentationFormat>
  <Paragraphs>13</Paragraphs>
  <Slides>11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3" baseType="lpstr">
      <vt:lpstr>트렉</vt:lpstr>
      <vt:lpstr>포장기 셸 개체</vt:lpstr>
      <vt:lpstr>탄소발자국 기록장(그린스타트 안에)</vt:lpstr>
      <vt:lpstr>탄소발자국 기록장 이란</vt:lpstr>
      <vt:lpstr>탄소발자국 기록장</vt:lpstr>
      <vt:lpstr>감사합니다.</vt:lpstr>
      <vt:lpstr>이 프레젠테이션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탄소발자국 기록장(그린스타트 안에)</dc:title>
  <dc:creator>admin</dc:creator>
  <cp:lastModifiedBy>admin</cp:lastModifiedBy>
  <cp:revision>2</cp:revision>
  <dcterms:created xsi:type="dcterms:W3CDTF">2012-12-15T06:23:31Z</dcterms:created>
  <dcterms:modified xsi:type="dcterms:W3CDTF">2012-12-15T06:33:05Z</dcterms:modified>
</cp:coreProperties>
</file>